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04" r:id="rId2"/>
    <p:sldId id="405" r:id="rId3"/>
    <p:sldId id="406" r:id="rId4"/>
    <p:sldId id="408" r:id="rId5"/>
    <p:sldId id="409" r:id="rId6"/>
    <p:sldId id="410" r:id="rId7"/>
    <p:sldId id="411" r:id="rId8"/>
    <p:sldId id="423" r:id="rId9"/>
    <p:sldId id="413" r:id="rId10"/>
    <p:sldId id="414" r:id="rId11"/>
    <p:sldId id="415" r:id="rId12"/>
    <p:sldId id="416" r:id="rId13"/>
    <p:sldId id="417" r:id="rId14"/>
    <p:sldId id="418" r:id="rId15"/>
    <p:sldId id="424" r:id="rId16"/>
    <p:sldId id="425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9191" autoAdjust="0"/>
    <p:restoredTop sz="94364" autoAdjust="0"/>
  </p:normalViewPr>
  <p:slideViewPr>
    <p:cSldViewPr>
      <p:cViewPr>
        <p:scale>
          <a:sx n="66" d="100"/>
          <a:sy n="66" d="100"/>
        </p:scale>
        <p:origin x="-1680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7203A-E61D-4CAF-95BC-9F74D7B72B50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1B542-A00F-4432-A282-4994C6EA36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5D02-D57B-4A28-8304-CF55765A0CB2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30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31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957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966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572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330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559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28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488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9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2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25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58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557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859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4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281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17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9236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253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883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758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945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811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970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066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3100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0</Words>
  <Application>Microsoft Office PowerPoint</Application>
  <PresentationFormat>Apresentação na tela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House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Saldanha</dc:creator>
  <cp:lastModifiedBy>Saldanha</cp:lastModifiedBy>
  <cp:revision>110</cp:revision>
  <dcterms:created xsi:type="dcterms:W3CDTF">2020-12-31T02:48:37Z</dcterms:created>
  <dcterms:modified xsi:type="dcterms:W3CDTF">2021-07-11T02:08:14Z</dcterms:modified>
</cp:coreProperties>
</file>